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3" r:id="rId6"/>
    <p:sldId id="260" r:id="rId7"/>
    <p:sldId id="266" r:id="rId8"/>
    <p:sldId id="261" r:id="rId9"/>
    <p:sldId id="264" r:id="rId10"/>
    <p:sldId id="262" r:id="rId11"/>
    <p:sldId id="265" r:id="rId12"/>
    <p:sldId id="267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CC66FF"/>
    <a:srgbClr val="50B4C8"/>
    <a:srgbClr val="CC00CC"/>
    <a:srgbClr val="CC00FF"/>
    <a:srgbClr val="FF00FF"/>
    <a:srgbClr val="66FF66"/>
    <a:srgbClr val="F1D510"/>
    <a:srgbClr val="019AED"/>
    <a:srgbClr val="209B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97447-31BE-41F1-8C41-5B25433B4DD2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535FE-CEC1-4EA3-A320-E263DA3CDB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396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535FE-CEC1-4EA3-A320-E263DA3CDB1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590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C8DDA0D-4968-4D98-B463-F0D66D49FC72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F860ED8C-F6CF-45F4-86BE-C5A6989E2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886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DA0D-4968-4D98-B463-F0D66D49FC72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D8C-F6CF-45F4-86BE-C5A6989E2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76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DA0D-4968-4D98-B463-F0D66D49FC72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D8C-F6CF-45F4-86BE-C5A6989E2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921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DA0D-4968-4D98-B463-F0D66D49FC72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D8C-F6CF-45F4-86BE-C5A6989E2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706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DA0D-4968-4D98-B463-F0D66D49FC72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D8C-F6CF-45F4-86BE-C5A6989E2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66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DA0D-4968-4D98-B463-F0D66D49FC72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D8C-F6CF-45F4-86BE-C5A6989E2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90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DA0D-4968-4D98-B463-F0D66D49FC72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D8C-F6CF-45F4-86BE-C5A6989E2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456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DA0D-4968-4D98-B463-F0D66D49FC72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D8C-F6CF-45F4-86BE-C5A6989E2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77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DA0D-4968-4D98-B463-F0D66D49FC72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ED8C-F6CF-45F4-86BE-C5A6989E2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42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DDA0D-4968-4D98-B463-F0D66D49FC72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F860ED8C-F6CF-45F4-86BE-C5A6989E2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327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C8DDA0D-4968-4D98-B463-F0D66D49FC72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F860ED8C-F6CF-45F4-86BE-C5A6989E2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102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FC8DDA0D-4968-4D98-B463-F0D66D49FC72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F860ED8C-F6CF-45F4-86BE-C5A6989E29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56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odo.microsoft.com/zh-cn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7E140-AFE6-4E93-87FB-C75C545093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How </a:t>
            </a:r>
            <a:r>
              <a:rPr lang="en-US" altLang="zh-CN" dirty="0">
                <a:solidFill>
                  <a:srgbClr val="FFFF00"/>
                </a:solidFill>
              </a:rPr>
              <a:t>to do </a:t>
            </a:r>
            <a:r>
              <a:rPr lang="en-US" altLang="zh-CN" dirty="0"/>
              <a:t>your work with </a:t>
            </a:r>
            <a:r>
              <a:rPr lang="en-US" altLang="zh-CN" dirty="0" err="1"/>
              <a:t>Micr</a:t>
            </a:r>
            <a:r>
              <a:rPr lang="en-US" altLang="zh-CN" dirty="0"/>
              <a:t>   soft </a:t>
            </a:r>
            <a:r>
              <a:rPr lang="en-US" altLang="zh-CN" dirty="0">
                <a:solidFill>
                  <a:srgbClr val="FFFF00"/>
                </a:solidFill>
              </a:rPr>
              <a:t>To-Do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36790F-27AC-4277-9DBA-7784E96A93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岳心淳</a:t>
            </a:r>
            <a:endParaRPr lang="en-US" altLang="zh-CN" dirty="0"/>
          </a:p>
          <a:p>
            <a:r>
              <a:rPr lang="zh-CN" altLang="en-US" dirty="0"/>
              <a:t>微软学生俱乐部</a:t>
            </a:r>
            <a:endParaRPr lang="en-US" altLang="zh-CN" dirty="0"/>
          </a:p>
          <a:p>
            <a:r>
              <a:rPr lang="en-US" altLang="zh-CN" dirty="0"/>
              <a:t>2019.9.21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97A125-6735-42C2-ADBC-F13D09D24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713" y="255273"/>
            <a:ext cx="2005358" cy="14998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A30FCF-65BA-416C-8DC2-E91ECD4F2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901" y="3200400"/>
            <a:ext cx="615823" cy="61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57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7E19D-7E61-49E1-984C-27A5A891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提升任务</a:t>
            </a:r>
            <a:br>
              <a:rPr lang="en-US" altLang="zh-CN" b="1" dirty="0"/>
            </a:br>
            <a:r>
              <a:rPr lang="zh-CN" altLang="en-US" b="1" dirty="0"/>
              <a:t>可管理性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839FCB-BC1F-4973-A594-60C913FAE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将任务细分为简单的步骤，添加到期日期并设置提醒，让你保持在正轨上。</a:t>
            </a:r>
          </a:p>
        </p:txBody>
      </p:sp>
      <p:pic>
        <p:nvPicPr>
          <p:cNvPr id="5122" name="Picture 2" descr="A To Do list titled My Day on a tablet computer">
            <a:extLst>
              <a:ext uri="{FF2B5EF4-FFF2-40B4-BE49-F238E27FC236}">
                <a16:creationId xmlns:a16="http://schemas.microsoft.com/office/drawing/2014/main" id="{EB7A337D-34E4-4F76-99A2-F08E16AE91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762000"/>
            <a:ext cx="558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376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7E19D-7E61-49E1-984C-27A5A891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提升任务</a:t>
            </a:r>
            <a:br>
              <a:rPr lang="en-US" altLang="zh-CN" b="1" dirty="0"/>
            </a:br>
            <a:r>
              <a:rPr lang="zh-CN" altLang="en-US" b="1" dirty="0"/>
              <a:t>可管理性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839FCB-BC1F-4973-A594-60C913FAE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将任务细分为简单的步骤，添加到期日期并设置提醒，让你保持在正轨上。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B70270A-BEE5-4855-8F56-FDFC0C6FB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333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7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B4F054-894B-40F8-938F-AB98F84CF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And more…</a:t>
            </a:r>
            <a:endParaRPr lang="zh-CN" altLang="en-US" b="1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6425B1-5D4E-4400-BDCE-3DBF4D829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多种排序、计划清单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……</a:t>
            </a:r>
          </a:p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Explore it yourself!</a:t>
            </a:r>
          </a:p>
          <a:p>
            <a:r>
              <a:rPr lang="en-US" altLang="zh-CN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https://todo.microsoft.com/zh-cn/</a:t>
            </a:r>
            <a:endParaRPr lang="zh-CN" altLang="en-US" dirty="0">
              <a:solidFill>
                <a:srgbClr val="FFFF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F00BBD-AE78-436C-A77A-293502FEC5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0" y="1349375"/>
            <a:ext cx="6096000" cy="3397250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77BAE25B-ECE3-48A3-8AD1-87CD36970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75242" y="4340932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991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C8828-2914-40C5-A7D4-BF48EBE6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关于微软</a:t>
            </a:r>
            <a:br>
              <a:rPr lang="en-US" altLang="zh-CN" dirty="0"/>
            </a:br>
            <a:r>
              <a:rPr lang="zh-CN" altLang="en-US" dirty="0"/>
              <a:t>学生俱乐部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6C52E4-4863-40EC-B0D5-E9BE46BF0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南大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</a:rPr>
              <a:t>微软学生俱乐部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是微软亚洲研究院下属的学生俱乐部，这里可以接触到微软爸爸提供的各种技术平台、导师资源和各种福利，帮助你从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0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到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，再到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0xFFFFFFFF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。项目开发，团队合作，技术讲座，我们都要！爱学习、有创意、想实践，还不快来！</a:t>
            </a:r>
          </a:p>
        </p:txBody>
      </p:sp>
      <p:pic>
        <p:nvPicPr>
          <p:cNvPr id="8" name="内容占位符 7" descr="图片包含 建筑物, 人员, 室内, 天花板&#10;&#10;描述已自动生成">
            <a:extLst>
              <a:ext uri="{FF2B5EF4-FFF2-40B4-BE49-F238E27FC236}">
                <a16:creationId xmlns:a16="http://schemas.microsoft.com/office/drawing/2014/main" id="{822A7828-AFF5-405D-8DBA-1460D2A3E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16274"/>
            <a:ext cx="6096000" cy="40634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D8BFA7-D512-42FC-AE46-781C6E99D4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585" y="542282"/>
            <a:ext cx="3325906" cy="4988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30E7A97-81D6-45FF-90E1-BA9BC7765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874" y="5079726"/>
            <a:ext cx="1523810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90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8EAC7C5-99F9-4081-B5C9-C87F0FB3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Thanks!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5EC7481-90DA-4DC6-9F26-8A8233A32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The End</a:t>
            </a:r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ED368A1C-73EC-465E-B648-A9571705E17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" t="12758" b="2659"/>
          <a:stretch/>
        </p:blipFill>
        <p:spPr>
          <a:xfrm>
            <a:off x="0" y="0"/>
            <a:ext cx="12192000" cy="5330952"/>
          </a:xfr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4D2F21F6-105F-4CB6-8A09-03D51D4C2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12422" y="193548"/>
            <a:ext cx="1333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12640A1-D017-437C-AD01-A644806E6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422" y="5418667"/>
            <a:ext cx="1333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7EC6C2-65F4-471E-8665-D8F34781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Microsoft To-Do</a:t>
            </a:r>
            <a:endParaRPr lang="zh-CN" altLang="en-US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248DC6C0-A0D0-4F1E-9DC9-9EE53E661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Microsoft To-Do is a cloud-based</a:t>
            </a:r>
            <a:br>
              <a:rPr lang="en-US" altLang="zh-CN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task management application. It allows users to manage their tasks from a smartphone, tablet and computer. 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</a:rPr>
              <a:t>(via Wikipedia)</a:t>
            </a:r>
          </a:p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Microsoft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</a:rPr>
              <a:t>To-Do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 是一个基于云的任务管理应用程序。它允许用户通过智能手机、平板电脑和电脑来管理自己的任务。</a:t>
            </a:r>
          </a:p>
        </p:txBody>
      </p:sp>
      <p:pic>
        <p:nvPicPr>
          <p:cNvPr id="1028" name="Picture 4" descr="A smart phone and tablet computer displaying the same To Do list">
            <a:extLst>
              <a:ext uri="{FF2B5EF4-FFF2-40B4-BE49-F238E27FC236}">
                <a16:creationId xmlns:a16="http://schemas.microsoft.com/office/drawing/2014/main" id="{C4470027-AAE1-4A05-B6C9-FD1577023F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95653"/>
            <a:ext cx="6096000" cy="390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to-do-cdn.microsoft.com/webapp/c87265a87f887380a04cf21925a56539b29364b51ae53e089c3ee2b2180148c6/logo.png">
            <a:extLst>
              <a:ext uri="{FF2B5EF4-FFF2-40B4-BE49-F238E27FC236}">
                <a16:creationId xmlns:a16="http://schemas.microsoft.com/office/drawing/2014/main" id="{369247C4-E4EC-4A68-B73F-514AF8F5D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5" y="571778"/>
            <a:ext cx="12858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302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99E50D2-A01F-460D-942F-EF9B3557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常见的其他待办事项类软件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EDC47C-A624-4D89-9557-127FF9251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CB03A83-EDDB-41B9-93AC-F250407E1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" y="2011680"/>
            <a:ext cx="7404272" cy="261236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0529A02-DEE5-4696-8D72-7FA2F720F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40" y="2518890"/>
            <a:ext cx="6449588" cy="36173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83A51EC-C83B-4631-AA21-3554BD1BD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080" y="3075186"/>
            <a:ext cx="8259580" cy="37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5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88C8F7-EAF5-4E7F-9D3E-A72F8F21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智能每日计划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092860F-EE6B-47FF-8378-85473A32A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使用“我的一天”，用智能个性化建议更新每日待办事项列表，每天都完成有意义的工作。</a:t>
            </a:r>
          </a:p>
        </p:txBody>
      </p:sp>
      <p:pic>
        <p:nvPicPr>
          <p:cNvPr id="26" name="屏幕录制 25">
            <a:hlinkClick r:id="" action="ppaction://media"/>
            <a:extLst>
              <a:ext uri="{FF2B5EF4-FFF2-40B4-BE49-F238E27FC236}">
                <a16:creationId xmlns:a16="http://schemas.microsoft.com/office/drawing/2014/main" id="{C3793066-4004-4F99-A717-D5034EDFDB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1333500"/>
            <a:ext cx="6096000" cy="3429000"/>
          </a:xfrm>
        </p:spPr>
      </p:pic>
    </p:spTree>
    <p:extLst>
      <p:ext uri="{BB962C8B-B14F-4D97-AF65-F5344CB8AC3E}">
        <p14:creationId xmlns:p14="http://schemas.microsoft.com/office/powerpoint/2010/main" val="339854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0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88C8F7-EAF5-4E7F-9D3E-A72F8F21D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智能每日计划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092860F-EE6B-47FF-8378-85473A32AD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使用“我的一天”，用智能个性化建议更新每日待办事项列表，每天都完成有意义的工作。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BF85D68E-B31A-4DE3-A990-92C0B0A4F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333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20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0157C-8E9C-4812-890B-5F93AC71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不限使用地点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DA876E-06AB-49E5-9777-83E784724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利用各种设备快速捕获和检索列表和任务，帮助你在公司、家里或途中保持有条不紊。</a:t>
            </a:r>
          </a:p>
        </p:txBody>
      </p:sp>
      <p:pic>
        <p:nvPicPr>
          <p:cNvPr id="3074" name="Picture 2" descr="The Microsoft To Do app displayed on several devices alongside one another">
            <a:extLst>
              <a:ext uri="{FF2B5EF4-FFF2-40B4-BE49-F238E27FC236}">
                <a16:creationId xmlns:a16="http://schemas.microsoft.com/office/drawing/2014/main" id="{AE933EC0-1939-4CF1-9E8F-12E272391A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762000"/>
            <a:ext cx="558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924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0157C-8E9C-4812-890B-5F93AC71D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不限使用地点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DA876E-06AB-49E5-9777-83E784724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利用各种设备快速捕获和检索列表和任务，帮助你在公司、家里或途中保持有条不紊。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6A823D6-A2A7-45DF-B5EA-CF1FFE8CE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571499"/>
            <a:ext cx="6096000" cy="29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92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AC9D2-BC4E-405D-BC37-09EBFE2F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轻松共享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2643F5-58B6-4D56-8D78-6CADAF21C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从查阅简单购物清单到规划重要的日子，共享列表都可帮助你与家人、朋友和同事保持联系。</a:t>
            </a:r>
          </a:p>
        </p:txBody>
      </p:sp>
      <p:pic>
        <p:nvPicPr>
          <p:cNvPr id="4098" name="Picture 2" descr="Details of a To Do list showing two reminders">
            <a:extLst>
              <a:ext uri="{FF2B5EF4-FFF2-40B4-BE49-F238E27FC236}">
                <a16:creationId xmlns:a16="http://schemas.microsoft.com/office/drawing/2014/main" id="{AFC46D36-3D9F-4305-98D4-94CCCE6842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762000"/>
            <a:ext cx="558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567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AC9D2-BC4E-405D-BC37-09EBFE2F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轻松共享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2643F5-58B6-4D56-8D78-6CADAF21C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从查阅简单购物清单到规划重要的日子，共享列表都可帮助你与家人、朋友和同事保持联系。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9AC9EC8-94FF-4A83-A448-3DB9710E5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3335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28867"/>
      </p:ext>
    </p:extLst>
  </p:cSld>
  <p:clrMapOvr>
    <a:masterClrMapping/>
  </p:clrMapOvr>
</p:sld>
</file>

<file path=ppt/theme/theme1.xml><?xml version="1.0" encoding="utf-8"?>
<a:theme xmlns:a="http://schemas.openxmlformats.org/drawingml/2006/main" name="大都市">
  <a:themeElements>
    <a:clrScheme name="大都市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大都市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大都市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203</TotalTime>
  <Words>337</Words>
  <Application>Microsoft Office PowerPoint</Application>
  <PresentationFormat>宽屏</PresentationFormat>
  <Paragraphs>33</Paragraphs>
  <Slides>14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宋体</vt:lpstr>
      <vt:lpstr>Arial</vt:lpstr>
      <vt:lpstr>Calibri Light</vt:lpstr>
      <vt:lpstr>大都市</vt:lpstr>
      <vt:lpstr>How to do your work with Micr   soft To-Do</vt:lpstr>
      <vt:lpstr>What is Microsoft To-Do</vt:lpstr>
      <vt:lpstr>常见的其他待办事项类软件</vt:lpstr>
      <vt:lpstr>智能每日计划</vt:lpstr>
      <vt:lpstr>智能每日计划</vt:lpstr>
      <vt:lpstr>不限使用地点</vt:lpstr>
      <vt:lpstr>不限使用地点</vt:lpstr>
      <vt:lpstr>轻松共享</vt:lpstr>
      <vt:lpstr>轻松共享</vt:lpstr>
      <vt:lpstr>提升任务 可管理性</vt:lpstr>
      <vt:lpstr>提升任务 可管理性</vt:lpstr>
      <vt:lpstr>And more…</vt:lpstr>
      <vt:lpstr>关于微软 学生俱乐部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do your work with Microsoft To-Do</dc:title>
  <dc:creator>岳 X.C.</dc:creator>
  <cp:lastModifiedBy>岳 X.C.</cp:lastModifiedBy>
  <cp:revision>56</cp:revision>
  <dcterms:created xsi:type="dcterms:W3CDTF">2019-09-20T12:50:42Z</dcterms:created>
  <dcterms:modified xsi:type="dcterms:W3CDTF">2019-09-20T16:13:44Z</dcterms:modified>
</cp:coreProperties>
</file>